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8" r:id="rId6"/>
    <p:sldId id="389" r:id="rId7"/>
    <p:sldId id="390" r:id="rId8"/>
    <p:sldId id="391" r:id="rId9"/>
    <p:sldId id="392" r:id="rId10"/>
    <p:sldId id="317" r:id="rId11"/>
    <p:sldId id="384" r:id="rId1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25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17/08/2022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17/08/2022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17/08/2022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17/08/2022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6EF900-572F-40CC-9355-44E7BEBB4EF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C402201-A675-4417-85D0-6A7751A235E0}" type="datetime1">
              <a:rPr lang="es-ES" smtClean="0"/>
              <a:t>17/08/2022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17/08/2022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tavallinenelamani.blogspot.com/2017/02/download-visual-studio-code-19-0-for-windows-tavalli.html" TargetMode="External"/><Relationship Id="rId7" Type="http://schemas.openxmlformats.org/officeDocument/2006/relationships/hyperlink" Target="http://www.flickr.com/photos/webjunkie_mcse/946067734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log.hametbenoit.info/2020/11/05/sql-azure-data-studio-is-now-installed-automatically-with-sql-management-studio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hyperlink" Target="https://de.wikipedia.org/wiki/.NET_Co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75" y="1051551"/>
            <a:ext cx="4457700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es-ES" dirty="0"/>
              <a:t>SIXSERS</a:t>
            </a:r>
            <a:br>
              <a:rPr lang="es-ES" dirty="0"/>
            </a:br>
            <a:r>
              <a:rPr lang="es-ES" dirty="0"/>
              <a:t>DEVELOPERS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passion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es-ES" dirty="0" err="1"/>
              <a:t>Team</a:t>
            </a:r>
            <a:r>
              <a:rPr lang="es-ES" dirty="0"/>
              <a:t> </a:t>
            </a:r>
          </a:p>
        </p:txBody>
      </p:sp>
      <p:pic>
        <p:nvPicPr>
          <p:cNvPr id="36" name="Marcador de posición de imagen 35">
            <a:extLst>
              <a:ext uri="{FF2B5EF4-FFF2-40B4-BE49-F238E27FC236}">
                <a16:creationId xmlns:a16="http://schemas.microsoft.com/office/drawing/2014/main" id="{F3CCCCDF-EA66-4F5E-98F3-A05239CBBA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 rot="5400000">
            <a:off x="5351343" y="2172843"/>
            <a:ext cx="1435608" cy="1076706"/>
          </a:xfrm>
        </p:spPr>
      </p:pic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16 de Agosto de 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75D7F3-165A-439B-8D1D-6553B68C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/>
              <a:t>SIXSERS DEVELOPERS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DF72532-8739-7685-8DD4-7BFCA47A9B7E}"/>
              </a:ext>
            </a:extLst>
          </p:cNvPr>
          <p:cNvGrpSpPr/>
          <p:nvPr/>
        </p:nvGrpSpPr>
        <p:grpSpPr>
          <a:xfrm>
            <a:off x="5211585" y="1462302"/>
            <a:ext cx="1715124" cy="369332"/>
            <a:chOff x="5070927" y="4752185"/>
            <a:chExt cx="1715124" cy="369332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5EBF005-95A7-5690-B678-4DCBC429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3D68858-92BB-DF79-F108-0C90D994B28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dparedes616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FC89CBF-0166-F92F-1008-195FFD943EA5}"/>
              </a:ext>
            </a:extLst>
          </p:cNvPr>
          <p:cNvSpPr txBox="1"/>
          <p:nvPr/>
        </p:nvSpPr>
        <p:spPr>
          <a:xfrm>
            <a:off x="5087814" y="3574207"/>
            <a:ext cx="2016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Daniel Alberto Paredes</a:t>
            </a:r>
          </a:p>
          <a:p>
            <a:r>
              <a:rPr lang="es-MX" sz="1800" dirty="0"/>
              <a:t>Rol: Líder Equipo &amp;    Diseñador de software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54033D-F850-07A0-AB9B-BCB0553CB304}"/>
              </a:ext>
            </a:extLst>
          </p:cNvPr>
          <p:cNvGrpSpPr/>
          <p:nvPr/>
        </p:nvGrpSpPr>
        <p:grpSpPr>
          <a:xfrm>
            <a:off x="2694094" y="1462302"/>
            <a:ext cx="1715124" cy="369332"/>
            <a:chOff x="5070927" y="4752185"/>
            <a:chExt cx="1715124" cy="369332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709B614A-F91F-500E-52CF-9F0EEE3F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F1CA81E1-065A-505C-ED15-7797C0E791A8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Djnavas95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6A912779-6CA8-41C5-44BC-1CA7A4721B2C}"/>
              </a:ext>
            </a:extLst>
          </p:cNvPr>
          <p:cNvSpPr txBox="1"/>
          <p:nvPr/>
        </p:nvSpPr>
        <p:spPr>
          <a:xfrm>
            <a:off x="2382745" y="3620711"/>
            <a:ext cx="2016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Daniel José  Navarrete </a:t>
            </a:r>
          </a:p>
          <a:p>
            <a:r>
              <a:rPr lang="es-MX" sz="1800" dirty="0"/>
              <a:t>Rol: </a:t>
            </a:r>
            <a:r>
              <a:rPr lang="es-MX" sz="1800" dirty="0" err="1"/>
              <a:t>Tester</a:t>
            </a:r>
            <a:r>
              <a:rPr lang="es-MX" sz="1800" dirty="0"/>
              <a:t>-Administrador de la configuración</a:t>
            </a:r>
            <a:endParaRPr lang="es-ES" sz="1800" dirty="0"/>
          </a:p>
          <a:p>
            <a:endParaRPr lang="es-CO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406D199-F1AC-C834-1C48-3A39111FAC6E}"/>
              </a:ext>
            </a:extLst>
          </p:cNvPr>
          <p:cNvSpPr txBox="1"/>
          <p:nvPr/>
        </p:nvSpPr>
        <p:spPr>
          <a:xfrm>
            <a:off x="7932491" y="3574207"/>
            <a:ext cx="20163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Nini Johanna Montero Lozano </a:t>
            </a:r>
          </a:p>
          <a:p>
            <a:r>
              <a:rPr lang="es-MX" sz="1800" dirty="0"/>
              <a:t>Rol: Diseñador UI</a:t>
            </a:r>
          </a:p>
          <a:p>
            <a:endParaRPr lang="es-ES" sz="1800" dirty="0"/>
          </a:p>
          <a:p>
            <a:endParaRPr lang="es-CO" dirty="0"/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CABB74B-5ACF-7FEF-5777-E0CAD2664547}"/>
              </a:ext>
            </a:extLst>
          </p:cNvPr>
          <p:cNvGrpSpPr/>
          <p:nvPr/>
        </p:nvGrpSpPr>
        <p:grpSpPr>
          <a:xfrm>
            <a:off x="8083115" y="1432349"/>
            <a:ext cx="1715124" cy="369332"/>
            <a:chOff x="5070927" y="4752185"/>
            <a:chExt cx="1715124" cy="369332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7BE064B-9BB5-D020-F0F8-F3194FE11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0927" y="4802131"/>
              <a:ext cx="304800" cy="304800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B257476-A4B3-FB23-F27F-BAB6AAF3C92C}"/>
                </a:ext>
              </a:extLst>
            </p:cNvPr>
            <p:cNvSpPr txBox="1"/>
            <p:nvPr/>
          </p:nvSpPr>
          <p:spPr>
            <a:xfrm>
              <a:off x="5381426" y="4752185"/>
              <a:ext cx="1404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err="1"/>
                <a:t>Johamontero</a:t>
              </a:r>
              <a:endParaRPr lang="es-CO" dirty="0"/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73BE515C-77D5-6B0B-8C48-F0CE89881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515" y="1946796"/>
            <a:ext cx="1316463" cy="14822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CCA43A-85AC-0D5B-98E3-3C175D9E6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22" y="1937455"/>
            <a:ext cx="1201990" cy="16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438723"/>
            <a:ext cx="3565524" cy="1980554"/>
          </a:xfrm>
        </p:spPr>
        <p:txBody>
          <a:bodyPr rtlCol="0"/>
          <a:lstStyle/>
          <a:p>
            <a:pPr algn="ctr" rtl="0"/>
            <a:r>
              <a:rPr lang="es-ES" dirty="0"/>
              <a:t>Tools</a:t>
            </a:r>
            <a:br>
              <a:rPr lang="es-ES" dirty="0"/>
            </a:br>
            <a:endParaRPr lang="es-ES" dirty="0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19" name="Imagen 1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3F2C052-46D0-957A-8194-45B4310D9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99" t="10173" r="73493" b="41571"/>
          <a:stretch/>
        </p:blipFill>
        <p:spPr>
          <a:xfrm>
            <a:off x="4116387" y="570972"/>
            <a:ext cx="2173358" cy="2240930"/>
          </a:xfrm>
          <a:prstGeom prst="flowChartConnector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A2BE9F4-C269-E8E0-31E2-6A7BE2556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7864" y="4055149"/>
            <a:ext cx="1645835" cy="168937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3B6F5A0-2CA4-E012-401F-E892F792E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862184" y="552144"/>
            <a:ext cx="2173358" cy="1763885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4F7132BA-7963-D7BB-661A-545354B1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20113" y="3572808"/>
            <a:ext cx="2857500" cy="2857500"/>
          </a:xfrm>
          <a:prstGeom prst="rect">
            <a:avLst/>
          </a:prstGeom>
        </p:spPr>
      </p:pic>
      <p:pic>
        <p:nvPicPr>
          <p:cNvPr id="33" name="Imagen 3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08C868DC-E5F6-AB3C-C67B-6343AD72E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1222" y="2209552"/>
            <a:ext cx="1980553" cy="198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167F6-3845-2FC7-F75A-1D6ECDBA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01" y="336979"/>
            <a:ext cx="3565524" cy="1546321"/>
          </a:xfrm>
        </p:spPr>
        <p:txBody>
          <a:bodyPr/>
          <a:lstStyle/>
          <a:p>
            <a:pPr algn="ctr"/>
            <a:r>
              <a:rPr lang="es-CO" dirty="0"/>
              <a:t>Repositorio GitHub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588BD2-4826-6162-0C1B-71F18B71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B90D54-CC44-B7EC-5667-B36FD234A752}"/>
              </a:ext>
            </a:extLst>
          </p:cNvPr>
          <p:cNvSpPr txBox="1"/>
          <p:nvPr/>
        </p:nvSpPr>
        <p:spPr>
          <a:xfrm>
            <a:off x="5666510" y="657771"/>
            <a:ext cx="2628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s-CO" dirty="0"/>
            </a:br>
            <a:r>
              <a:rPr lang="es-CO" b="1" i="0" dirty="0">
                <a:solidFill>
                  <a:srgbClr val="58A6FF"/>
                </a:solidFill>
                <a:effectLst/>
                <a:latin typeface="-apple-system"/>
              </a:rPr>
              <a:t>Proyecto-MisionTic-2022</a:t>
            </a:r>
            <a:endParaRPr lang="es-CO" dirty="0"/>
          </a:p>
        </p:txBody>
      </p:sp>
      <p:pic>
        <p:nvPicPr>
          <p:cNvPr id="12" name="Imagen 11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E4F030BD-6DA7-BA12-91B8-DA43CDFB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6" y="131617"/>
            <a:ext cx="1980553" cy="198055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1AF75B0-D1A8-5D99-7497-0548EA5C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8" y="2261782"/>
            <a:ext cx="11125200" cy="43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B4D35-94C9-F461-9E03-DFDC3A0B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Reto Descripción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47F17A-FC05-61E4-DF76-EB323B78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6DEF8-2C52-CF7A-B364-3AF69828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E9F416-CC83-C6C0-B08C-191C0CE2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5</a:t>
            </a:fld>
            <a:endParaRPr lang="es-ES"/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B1C5F808-1798-C37A-361E-7B0E2067808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441321"/>
              </p:ext>
            </p:extLst>
          </p:nvPr>
        </p:nvGraphicFramePr>
        <p:xfrm>
          <a:off x="4722813" y="1881275"/>
          <a:ext cx="3049587" cy="397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22813" y="1881275"/>
                        <a:ext cx="3049587" cy="3979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8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21AE2-86AA-3BB6-2EE9-E88FC775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Diagrama ULM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C4073-90B9-0260-88F6-62A1061D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87A36-D8EB-21CE-AC81-AD844BFA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EE3190-4A1D-EA1B-5C6C-91EC88E0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F008E-DC6C-1573-B7DE-3252221A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36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 useBgFill="1">
        <p:nvSpPr>
          <p:cNvPr id="46" name="Rectángu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8" name="Marcador de posición de imagen 7" descr="Fondo digital de puntos de datos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Tema uno</a:t>
            </a:r>
          </a:p>
        </p:txBody>
      </p:sp>
      <p:sp>
        <p:nvSpPr>
          <p:cNvPr id="16" name="Subtítulo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kern="1200">
                <a:latin typeface="+mn-lt"/>
                <a:ea typeface="+mn-ea"/>
                <a:cs typeface="+mn-cs"/>
              </a:rPr>
              <a:t>Subtítulo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/>
              <a:t>Introducción</a:t>
            </a:r>
            <a:endParaRPr lang="es-ES" dirty="0"/>
          </a:p>
        </p:txBody>
      </p:sp>
      <p:pic>
        <p:nvPicPr>
          <p:cNvPr id="18" name="Marcador de posición de imagen 17" descr="Un grupo de personas sentadas en una mesa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8</a:t>
            </a:fld>
            <a:endParaRPr lang="es-ES"/>
          </a:p>
        </p:txBody>
      </p:sp>
      <p:pic>
        <p:nvPicPr>
          <p:cNvPr id="23" name="Marcador de posición de imagen 22" descr="Una persona dibujando sobre una pizarra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Con PowerPoint, puede crear presentaciones y compartir su trabajo con otros, independientemente de dónde estén. Escriba el texto que quiera usar para empezar. También puede agregar imágenes, arte y vídeos en esta plantilla. Guarde sus presentaciones en OneDrive y acceda ellas desde el equipo, la tableta o el teléfono.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{9A12EF3C-B3F0-4319-BAB8-1629A80E11CB}tf33713516_win32</Template>
  <TotalTime>310</TotalTime>
  <Words>204</Words>
  <Application>Microsoft Office PowerPoint</Application>
  <PresentationFormat>Panorámica</PresentationFormat>
  <Paragraphs>48</Paragraphs>
  <Slides>8</Slides>
  <Notes>4</Notes>
  <HiddenSlides>2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-apple-system</vt:lpstr>
      <vt:lpstr>Arial</vt:lpstr>
      <vt:lpstr>Calibri</vt:lpstr>
      <vt:lpstr>Gill Sans MT</vt:lpstr>
      <vt:lpstr>Walbaum Display</vt:lpstr>
      <vt:lpstr>3DFloatVTI</vt:lpstr>
      <vt:lpstr>Foxit PDF Document</vt:lpstr>
      <vt:lpstr>SIXSERS DEVELOPERS</vt:lpstr>
      <vt:lpstr>Team </vt:lpstr>
      <vt:lpstr>Tools </vt:lpstr>
      <vt:lpstr>Repositorio GitHub</vt:lpstr>
      <vt:lpstr>Reto Descripción</vt:lpstr>
      <vt:lpstr>Diagrama ULM</vt:lpstr>
      <vt:lpstr>Tema uno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SIXSERS DEVELOPERS</dc:title>
  <dc:creator>Daniel ALberto Paredes Peralta</dc:creator>
  <cp:lastModifiedBy>Daniel ALberto Paredes Peralta</cp:lastModifiedBy>
  <cp:revision>7</cp:revision>
  <dcterms:created xsi:type="dcterms:W3CDTF">2022-08-15T11:41:04Z</dcterms:created>
  <dcterms:modified xsi:type="dcterms:W3CDTF">2022-08-18T02:51:13Z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